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415" r:id="rId2"/>
    <p:sldId id="411" r:id="rId3"/>
    <p:sldId id="334" r:id="rId4"/>
    <p:sldId id="414" r:id="rId5"/>
    <p:sldId id="413" r:id="rId6"/>
    <p:sldId id="305" r:id="rId7"/>
    <p:sldId id="263" r:id="rId8"/>
    <p:sldId id="264" r:id="rId9"/>
    <p:sldId id="331" r:id="rId10"/>
    <p:sldId id="341" r:id="rId11"/>
    <p:sldId id="392" r:id="rId12"/>
    <p:sldId id="393" r:id="rId13"/>
    <p:sldId id="349" r:id="rId14"/>
    <p:sldId id="397" r:id="rId15"/>
    <p:sldId id="357" r:id="rId16"/>
    <p:sldId id="399" r:id="rId17"/>
    <p:sldId id="400" r:id="rId18"/>
    <p:sldId id="375" r:id="rId19"/>
    <p:sldId id="360" r:id="rId20"/>
    <p:sldId id="376" r:id="rId21"/>
    <p:sldId id="404" r:id="rId22"/>
    <p:sldId id="403" r:id="rId23"/>
    <p:sldId id="402" r:id="rId24"/>
    <p:sldId id="405" r:id="rId25"/>
    <p:sldId id="406" r:id="rId26"/>
    <p:sldId id="409" r:id="rId27"/>
    <p:sldId id="408" r:id="rId28"/>
    <p:sldId id="410" r:id="rId29"/>
    <p:sldId id="391" r:id="rId30"/>
    <p:sldId id="386" r:id="rId31"/>
    <p:sldId id="388" r:id="rId32"/>
    <p:sldId id="389" r:id="rId33"/>
    <p:sldId id="390" r:id="rId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6"/>
    <p:restoredTop sz="94609"/>
  </p:normalViewPr>
  <p:slideViewPr>
    <p:cSldViewPr snapToGrid="0">
      <p:cViewPr varScale="1">
        <p:scale>
          <a:sx n="196" d="100"/>
          <a:sy n="196" d="100"/>
        </p:scale>
        <p:origin x="432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4F7B-DF52-D845-839E-3B0F0E75B2D5}" type="doc">
      <dgm:prSet loTypeId="urn:microsoft.com/office/officeart/2005/8/layout/hierarchy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F8672C4-2526-D141-92EE-5A5D1EA9C8AD}">
      <dgm:prSet phldrT="[Текст]" custT="1"/>
      <dgm:spPr/>
      <dgm:t>
        <a:bodyPr/>
        <a:lstStyle/>
        <a:p>
          <a:r>
            <a:rPr lang="en-US" sz="4000" dirty="0"/>
            <a:t>Figure</a:t>
          </a:r>
          <a:endParaRPr lang="ru-RU" sz="4000" dirty="0"/>
        </a:p>
      </dgm:t>
    </dgm:pt>
    <dgm:pt modelId="{7E1A09B2-41B9-8C4D-A99E-B7AAC15B1ED8}" type="parTrans" cxnId="{C63EC0B4-C13D-FD44-9680-FA74237D41FF}">
      <dgm:prSet/>
      <dgm:spPr/>
      <dgm:t>
        <a:bodyPr/>
        <a:lstStyle/>
        <a:p>
          <a:endParaRPr lang="ru-RU" sz="1200"/>
        </a:p>
      </dgm:t>
    </dgm:pt>
    <dgm:pt modelId="{42FE35CA-DDF0-CA47-8658-EEEEE4231CD5}" type="sibTrans" cxnId="{C63EC0B4-C13D-FD44-9680-FA74237D41FF}">
      <dgm:prSet/>
      <dgm:spPr/>
      <dgm:t>
        <a:bodyPr/>
        <a:lstStyle/>
        <a:p>
          <a:endParaRPr lang="ru-RU" sz="1200"/>
        </a:p>
      </dgm:t>
    </dgm:pt>
    <dgm:pt modelId="{B5962FCA-8003-0B4D-B395-BB23646552EC}">
      <dgm:prSet phldrT="[Текст]" custT="1"/>
      <dgm:spPr/>
      <dgm:t>
        <a:bodyPr/>
        <a:lstStyle/>
        <a:p>
          <a:r>
            <a:rPr lang="en-US" sz="2400" dirty="0"/>
            <a:t>data</a:t>
          </a:r>
          <a:endParaRPr lang="ru-RU" sz="2400" dirty="0"/>
        </a:p>
      </dgm:t>
    </dgm:pt>
    <dgm:pt modelId="{60D9AF6E-2958-384E-8040-1CF02C0691CD}" type="parTrans" cxnId="{17671B84-A2C2-354B-8995-15B274622C26}">
      <dgm:prSet/>
      <dgm:spPr/>
      <dgm:t>
        <a:bodyPr/>
        <a:lstStyle/>
        <a:p>
          <a:endParaRPr lang="ru-RU" sz="1200"/>
        </a:p>
      </dgm:t>
    </dgm:pt>
    <dgm:pt modelId="{CA2F37B4-D7C2-E546-8B6C-F584A68FE282}" type="sibTrans" cxnId="{17671B84-A2C2-354B-8995-15B274622C26}">
      <dgm:prSet/>
      <dgm:spPr/>
      <dgm:t>
        <a:bodyPr/>
        <a:lstStyle/>
        <a:p>
          <a:endParaRPr lang="ru-RU" sz="1200"/>
        </a:p>
      </dgm:t>
    </dgm:pt>
    <dgm:pt modelId="{9CC0A74E-A331-1940-A65D-3C212F00ECA1}">
      <dgm:prSet phldrT="[Текст]" custT="1"/>
      <dgm:spPr/>
      <dgm:t>
        <a:bodyPr/>
        <a:lstStyle/>
        <a:p>
          <a:r>
            <a:rPr lang="en-US" sz="1600" dirty="0"/>
            <a:t>40 traces (types of plots)</a:t>
          </a:r>
          <a:endParaRPr lang="ru-RU" sz="1600" dirty="0"/>
        </a:p>
      </dgm:t>
    </dgm:pt>
    <dgm:pt modelId="{BA476814-7653-8641-9617-F08293330804}" type="parTrans" cxnId="{E92C65AB-82A1-4C41-841E-59D3097FDDCE}">
      <dgm:prSet/>
      <dgm:spPr/>
      <dgm:t>
        <a:bodyPr/>
        <a:lstStyle/>
        <a:p>
          <a:endParaRPr lang="ru-RU" sz="1200"/>
        </a:p>
      </dgm:t>
    </dgm:pt>
    <dgm:pt modelId="{0F15A1EE-B747-C842-8DE5-5F26275265D5}" type="sibTrans" cxnId="{E92C65AB-82A1-4C41-841E-59D3097FDDCE}">
      <dgm:prSet/>
      <dgm:spPr/>
      <dgm:t>
        <a:bodyPr/>
        <a:lstStyle/>
        <a:p>
          <a:endParaRPr lang="ru-RU" sz="1200"/>
        </a:p>
      </dgm:t>
    </dgm:pt>
    <dgm:pt modelId="{ECF30FCD-3EE1-1B44-8464-0D3476BF44DB}">
      <dgm:prSet phldrT="[Текст]" custT="1"/>
      <dgm:spPr/>
      <dgm:t>
        <a:bodyPr/>
        <a:lstStyle/>
        <a:p>
          <a:r>
            <a:rPr lang="en-US" sz="2400" dirty="0"/>
            <a:t>layout</a:t>
          </a:r>
          <a:endParaRPr lang="ru-RU" sz="2400" dirty="0"/>
        </a:p>
      </dgm:t>
    </dgm:pt>
    <dgm:pt modelId="{722D38E5-0981-754B-BCFC-D421D4C00D6A}" type="parTrans" cxnId="{562CE9F7-86A7-D745-BE83-C74009A27D43}">
      <dgm:prSet/>
      <dgm:spPr/>
      <dgm:t>
        <a:bodyPr/>
        <a:lstStyle/>
        <a:p>
          <a:endParaRPr lang="ru-RU" sz="1200"/>
        </a:p>
      </dgm:t>
    </dgm:pt>
    <dgm:pt modelId="{83C9419D-5CB3-0747-94AC-5483455C9081}" type="sibTrans" cxnId="{562CE9F7-86A7-D745-BE83-C74009A27D43}">
      <dgm:prSet/>
      <dgm:spPr/>
      <dgm:t>
        <a:bodyPr/>
        <a:lstStyle/>
        <a:p>
          <a:endParaRPr lang="ru-RU" sz="1200"/>
        </a:p>
      </dgm:t>
    </dgm:pt>
    <dgm:pt modelId="{A0DCA977-557F-0D4E-8754-3EB556EEB8D3}">
      <dgm:prSet phldrT="[Текст]" custT="1"/>
      <dgm:spPr/>
      <dgm:t>
        <a:bodyPr/>
        <a:lstStyle/>
        <a:p>
          <a:r>
            <a:rPr lang="en-US" sz="2400" dirty="0"/>
            <a:t>frames</a:t>
          </a:r>
          <a:endParaRPr lang="ru-RU" sz="2400" dirty="0"/>
        </a:p>
      </dgm:t>
    </dgm:pt>
    <dgm:pt modelId="{4F6EF9AD-6592-A74D-9446-F62F9E684775}" type="parTrans" cxnId="{350A00A8-4EE6-F946-9581-008939CE79B3}">
      <dgm:prSet/>
      <dgm:spPr/>
      <dgm:t>
        <a:bodyPr/>
        <a:lstStyle/>
        <a:p>
          <a:endParaRPr lang="ru-RU" sz="1200"/>
        </a:p>
      </dgm:t>
    </dgm:pt>
    <dgm:pt modelId="{8808EC04-1724-4948-A481-DF3BB14AF9CA}" type="sibTrans" cxnId="{350A00A8-4EE6-F946-9581-008939CE79B3}">
      <dgm:prSet/>
      <dgm:spPr/>
      <dgm:t>
        <a:bodyPr/>
        <a:lstStyle/>
        <a:p>
          <a:endParaRPr lang="ru-RU" sz="1200"/>
        </a:p>
      </dgm:t>
    </dgm:pt>
    <dgm:pt modelId="{C07524BE-2C47-2947-8C19-35F72559E999}">
      <dgm:prSet phldrT="[Текст]" custT="1"/>
      <dgm:spPr/>
      <dgm:t>
        <a:bodyPr/>
        <a:lstStyle/>
        <a:p>
          <a:r>
            <a:rPr lang="en-US" sz="1600" dirty="0"/>
            <a:t>animations</a:t>
          </a:r>
          <a:endParaRPr lang="ru-RU" sz="1600" dirty="0"/>
        </a:p>
      </dgm:t>
    </dgm:pt>
    <dgm:pt modelId="{C12CB79A-3DED-5841-801F-06ED93AF45CC}" type="parTrans" cxnId="{771990A6-9D76-6747-BFB2-509855E8A209}">
      <dgm:prSet/>
      <dgm:spPr/>
      <dgm:t>
        <a:bodyPr/>
        <a:lstStyle/>
        <a:p>
          <a:endParaRPr lang="ru-RU" sz="1200"/>
        </a:p>
      </dgm:t>
    </dgm:pt>
    <dgm:pt modelId="{05C68606-B6A0-8841-AFAF-D7AD24115EC6}" type="sibTrans" cxnId="{771990A6-9D76-6747-BFB2-509855E8A209}">
      <dgm:prSet/>
      <dgm:spPr/>
      <dgm:t>
        <a:bodyPr/>
        <a:lstStyle/>
        <a:p>
          <a:endParaRPr lang="ru-RU" sz="1200"/>
        </a:p>
      </dgm:t>
    </dgm:pt>
    <dgm:pt modelId="{B0BCE542-BD76-F34D-8C04-7BF154764E46}">
      <dgm:prSet phldrT="[Текст]" custT="1"/>
      <dgm:spPr/>
      <dgm:t>
        <a:bodyPr/>
        <a:lstStyle/>
        <a:p>
          <a:r>
            <a:rPr lang="en-US" sz="1600" dirty="0"/>
            <a:t>color, legend, font, axes</a:t>
          </a:r>
          <a:endParaRPr lang="ru-RU" sz="1600" dirty="0"/>
        </a:p>
      </dgm:t>
    </dgm:pt>
    <dgm:pt modelId="{9E4CF059-73FD-2E40-B24D-92843E7294DF}" type="parTrans" cxnId="{E23FDA18-3735-3F46-89FC-CE7F5E432F0E}">
      <dgm:prSet/>
      <dgm:spPr/>
      <dgm:t>
        <a:bodyPr/>
        <a:lstStyle/>
        <a:p>
          <a:endParaRPr lang="ru-RU" sz="1200"/>
        </a:p>
      </dgm:t>
    </dgm:pt>
    <dgm:pt modelId="{526C8700-57A9-5440-9747-0B654839868B}" type="sibTrans" cxnId="{E23FDA18-3735-3F46-89FC-CE7F5E432F0E}">
      <dgm:prSet/>
      <dgm:spPr/>
      <dgm:t>
        <a:bodyPr/>
        <a:lstStyle/>
        <a:p>
          <a:endParaRPr lang="ru-RU" sz="1200"/>
        </a:p>
      </dgm:t>
    </dgm:pt>
    <dgm:pt modelId="{05C85696-BD28-5346-810A-BBE02A2EF05A}" type="pres">
      <dgm:prSet presAssocID="{DF0A4F7B-DF52-D845-839E-3B0F0E75B2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9E0A73-A543-B442-B8E4-EFB16D574E9F}" type="pres">
      <dgm:prSet presAssocID="{4F8672C4-2526-D141-92EE-5A5D1EA9C8AD}" presName="vertOne" presStyleCnt="0"/>
      <dgm:spPr/>
    </dgm:pt>
    <dgm:pt modelId="{EBE7F768-CBFF-B245-A054-54593030767E}" type="pres">
      <dgm:prSet presAssocID="{4F8672C4-2526-D141-92EE-5A5D1EA9C8AD}" presName="txOne" presStyleLbl="node0" presStyleIdx="0" presStyleCnt="1">
        <dgm:presLayoutVars>
          <dgm:chPref val="3"/>
        </dgm:presLayoutVars>
      </dgm:prSet>
      <dgm:spPr/>
    </dgm:pt>
    <dgm:pt modelId="{130FE6B6-9B19-2B41-BC92-3FB7963C2BBC}" type="pres">
      <dgm:prSet presAssocID="{4F8672C4-2526-D141-92EE-5A5D1EA9C8AD}" presName="parTransOne" presStyleCnt="0"/>
      <dgm:spPr/>
    </dgm:pt>
    <dgm:pt modelId="{35881D2A-B711-8945-8C0C-5F737C034278}" type="pres">
      <dgm:prSet presAssocID="{4F8672C4-2526-D141-92EE-5A5D1EA9C8AD}" presName="horzOne" presStyleCnt="0"/>
      <dgm:spPr/>
    </dgm:pt>
    <dgm:pt modelId="{F1D9BB5C-269C-1747-9034-6E0925A7A201}" type="pres">
      <dgm:prSet presAssocID="{B5962FCA-8003-0B4D-B395-BB23646552EC}" presName="vertTwo" presStyleCnt="0"/>
      <dgm:spPr/>
    </dgm:pt>
    <dgm:pt modelId="{A4852BAB-AD84-214B-91C0-5DC431321375}" type="pres">
      <dgm:prSet presAssocID="{B5962FCA-8003-0B4D-B395-BB23646552EC}" presName="txTwo" presStyleLbl="node2" presStyleIdx="0" presStyleCnt="3">
        <dgm:presLayoutVars>
          <dgm:chPref val="3"/>
        </dgm:presLayoutVars>
      </dgm:prSet>
      <dgm:spPr/>
    </dgm:pt>
    <dgm:pt modelId="{230A1994-F8F3-784D-B851-17E9820C246E}" type="pres">
      <dgm:prSet presAssocID="{B5962FCA-8003-0B4D-B395-BB23646552EC}" presName="parTransTwo" presStyleCnt="0"/>
      <dgm:spPr/>
    </dgm:pt>
    <dgm:pt modelId="{59870FB4-8DFF-A340-A206-0C38FA941A14}" type="pres">
      <dgm:prSet presAssocID="{B5962FCA-8003-0B4D-B395-BB23646552EC}" presName="horzTwo" presStyleCnt="0"/>
      <dgm:spPr/>
    </dgm:pt>
    <dgm:pt modelId="{14E4CC63-66E1-2A42-B0A1-5A591B5AD7DD}" type="pres">
      <dgm:prSet presAssocID="{9CC0A74E-A331-1940-A65D-3C212F00ECA1}" presName="vertThree" presStyleCnt="0"/>
      <dgm:spPr/>
    </dgm:pt>
    <dgm:pt modelId="{C7B74401-76CC-0444-A677-DEFB470F1F69}" type="pres">
      <dgm:prSet presAssocID="{9CC0A74E-A331-1940-A65D-3C212F00ECA1}" presName="txThree" presStyleLbl="node3" presStyleIdx="0" presStyleCnt="3">
        <dgm:presLayoutVars>
          <dgm:chPref val="3"/>
        </dgm:presLayoutVars>
      </dgm:prSet>
      <dgm:spPr/>
    </dgm:pt>
    <dgm:pt modelId="{E4E875B4-1815-2344-96D1-10A9734B7000}" type="pres">
      <dgm:prSet presAssocID="{9CC0A74E-A331-1940-A65D-3C212F00ECA1}" presName="horzThree" presStyleCnt="0"/>
      <dgm:spPr/>
    </dgm:pt>
    <dgm:pt modelId="{7504C1E2-D4D7-9D4E-A84C-BC5206B91005}" type="pres">
      <dgm:prSet presAssocID="{CA2F37B4-D7C2-E546-8B6C-F584A68FE282}" presName="sibSpaceTwo" presStyleCnt="0"/>
      <dgm:spPr/>
    </dgm:pt>
    <dgm:pt modelId="{B258D105-A2F2-4C4B-B463-8C95C524C67E}" type="pres">
      <dgm:prSet presAssocID="{ECF30FCD-3EE1-1B44-8464-0D3476BF44DB}" presName="vertTwo" presStyleCnt="0"/>
      <dgm:spPr/>
    </dgm:pt>
    <dgm:pt modelId="{378F7C0F-25A0-3449-AF4B-406D774FA088}" type="pres">
      <dgm:prSet presAssocID="{ECF30FCD-3EE1-1B44-8464-0D3476BF44DB}" presName="txTwo" presStyleLbl="node2" presStyleIdx="1" presStyleCnt="3">
        <dgm:presLayoutVars>
          <dgm:chPref val="3"/>
        </dgm:presLayoutVars>
      </dgm:prSet>
      <dgm:spPr/>
    </dgm:pt>
    <dgm:pt modelId="{A8583659-D2DE-AD48-9395-17EEB972A30F}" type="pres">
      <dgm:prSet presAssocID="{ECF30FCD-3EE1-1B44-8464-0D3476BF44DB}" presName="parTransTwo" presStyleCnt="0"/>
      <dgm:spPr/>
    </dgm:pt>
    <dgm:pt modelId="{990FDC3E-3362-954C-81A3-CD9E4B29B1CC}" type="pres">
      <dgm:prSet presAssocID="{ECF30FCD-3EE1-1B44-8464-0D3476BF44DB}" presName="horzTwo" presStyleCnt="0"/>
      <dgm:spPr/>
    </dgm:pt>
    <dgm:pt modelId="{E2C8B1CA-2D79-064B-8076-AA74C9ED3017}" type="pres">
      <dgm:prSet presAssocID="{B0BCE542-BD76-F34D-8C04-7BF154764E46}" presName="vertThree" presStyleCnt="0"/>
      <dgm:spPr/>
    </dgm:pt>
    <dgm:pt modelId="{A95E38EB-222E-AE48-B249-1869A9E76C3A}" type="pres">
      <dgm:prSet presAssocID="{B0BCE542-BD76-F34D-8C04-7BF154764E46}" presName="txThree" presStyleLbl="node3" presStyleIdx="1" presStyleCnt="3">
        <dgm:presLayoutVars>
          <dgm:chPref val="3"/>
        </dgm:presLayoutVars>
      </dgm:prSet>
      <dgm:spPr/>
    </dgm:pt>
    <dgm:pt modelId="{9D4FCE5C-8F8F-9C47-86E0-FC50A25E04B6}" type="pres">
      <dgm:prSet presAssocID="{B0BCE542-BD76-F34D-8C04-7BF154764E46}" presName="horzThree" presStyleCnt="0"/>
      <dgm:spPr/>
    </dgm:pt>
    <dgm:pt modelId="{C8E65E25-0DD9-1442-B2C6-9A1DF587BC3E}" type="pres">
      <dgm:prSet presAssocID="{83C9419D-5CB3-0747-94AC-5483455C9081}" presName="sibSpaceTwo" presStyleCnt="0"/>
      <dgm:spPr/>
    </dgm:pt>
    <dgm:pt modelId="{2EEDF73E-81C6-6448-8344-A23116F1F277}" type="pres">
      <dgm:prSet presAssocID="{A0DCA977-557F-0D4E-8754-3EB556EEB8D3}" presName="vertTwo" presStyleCnt="0"/>
      <dgm:spPr/>
    </dgm:pt>
    <dgm:pt modelId="{CFFE4FE7-B783-4441-B0BA-4B0FD88A5DCD}" type="pres">
      <dgm:prSet presAssocID="{A0DCA977-557F-0D4E-8754-3EB556EEB8D3}" presName="txTwo" presStyleLbl="node2" presStyleIdx="2" presStyleCnt="3">
        <dgm:presLayoutVars>
          <dgm:chPref val="3"/>
        </dgm:presLayoutVars>
      </dgm:prSet>
      <dgm:spPr/>
    </dgm:pt>
    <dgm:pt modelId="{B2B8854C-9E7A-0B4C-AD1F-06B5D45CA8D4}" type="pres">
      <dgm:prSet presAssocID="{A0DCA977-557F-0D4E-8754-3EB556EEB8D3}" presName="parTransTwo" presStyleCnt="0"/>
      <dgm:spPr/>
    </dgm:pt>
    <dgm:pt modelId="{D37DDAE4-69CD-5640-B935-941C72D59ABA}" type="pres">
      <dgm:prSet presAssocID="{A0DCA977-557F-0D4E-8754-3EB556EEB8D3}" presName="horzTwo" presStyleCnt="0"/>
      <dgm:spPr/>
    </dgm:pt>
    <dgm:pt modelId="{4D6CC4D2-B06A-F741-A605-11950438DDCF}" type="pres">
      <dgm:prSet presAssocID="{C07524BE-2C47-2947-8C19-35F72559E999}" presName="vertThree" presStyleCnt="0"/>
      <dgm:spPr/>
    </dgm:pt>
    <dgm:pt modelId="{26A97701-5812-CD4B-B841-ACD976B56F7E}" type="pres">
      <dgm:prSet presAssocID="{C07524BE-2C47-2947-8C19-35F72559E999}" presName="txThree" presStyleLbl="node3" presStyleIdx="2" presStyleCnt="3">
        <dgm:presLayoutVars>
          <dgm:chPref val="3"/>
        </dgm:presLayoutVars>
      </dgm:prSet>
      <dgm:spPr/>
    </dgm:pt>
    <dgm:pt modelId="{BE0F04A3-27BE-7B4F-AAA8-122B3278D14E}" type="pres">
      <dgm:prSet presAssocID="{C07524BE-2C47-2947-8C19-35F72559E999}" presName="horzThree" presStyleCnt="0"/>
      <dgm:spPr/>
    </dgm:pt>
  </dgm:ptLst>
  <dgm:cxnLst>
    <dgm:cxn modelId="{E23FDA18-3735-3F46-89FC-CE7F5E432F0E}" srcId="{ECF30FCD-3EE1-1B44-8464-0D3476BF44DB}" destId="{B0BCE542-BD76-F34D-8C04-7BF154764E46}" srcOrd="0" destOrd="0" parTransId="{9E4CF059-73FD-2E40-B24D-92843E7294DF}" sibTransId="{526C8700-57A9-5440-9747-0B654839868B}"/>
    <dgm:cxn modelId="{F679E41C-C9B8-A548-86CC-2F427ACD4408}" type="presOf" srcId="{C07524BE-2C47-2947-8C19-35F72559E999}" destId="{26A97701-5812-CD4B-B841-ACD976B56F7E}" srcOrd="0" destOrd="0" presId="urn:microsoft.com/office/officeart/2005/8/layout/hierarchy4"/>
    <dgm:cxn modelId="{7660AD1F-BC99-FD49-9E9D-26721DA91C99}" type="presOf" srcId="{B5962FCA-8003-0B4D-B395-BB23646552EC}" destId="{A4852BAB-AD84-214B-91C0-5DC431321375}" srcOrd="0" destOrd="0" presId="urn:microsoft.com/office/officeart/2005/8/layout/hierarchy4"/>
    <dgm:cxn modelId="{513DCE45-158C-9643-B43C-02F136C5D30B}" type="presOf" srcId="{9CC0A74E-A331-1940-A65D-3C212F00ECA1}" destId="{C7B74401-76CC-0444-A677-DEFB470F1F69}" srcOrd="0" destOrd="0" presId="urn:microsoft.com/office/officeart/2005/8/layout/hierarchy4"/>
    <dgm:cxn modelId="{7DF00753-C00D-6D47-867E-A781EBFB9811}" type="presOf" srcId="{A0DCA977-557F-0D4E-8754-3EB556EEB8D3}" destId="{CFFE4FE7-B783-4441-B0BA-4B0FD88A5DCD}" srcOrd="0" destOrd="0" presId="urn:microsoft.com/office/officeart/2005/8/layout/hierarchy4"/>
    <dgm:cxn modelId="{3EF81768-8CB5-CF42-BBEC-367C1F1D465B}" type="presOf" srcId="{ECF30FCD-3EE1-1B44-8464-0D3476BF44DB}" destId="{378F7C0F-25A0-3449-AF4B-406D774FA088}" srcOrd="0" destOrd="0" presId="urn:microsoft.com/office/officeart/2005/8/layout/hierarchy4"/>
    <dgm:cxn modelId="{23C8C674-C656-D246-880A-C7550F6C66A4}" type="presOf" srcId="{B0BCE542-BD76-F34D-8C04-7BF154764E46}" destId="{A95E38EB-222E-AE48-B249-1869A9E76C3A}" srcOrd="0" destOrd="0" presId="urn:microsoft.com/office/officeart/2005/8/layout/hierarchy4"/>
    <dgm:cxn modelId="{1F25FE74-55D2-8446-BE22-BDA87A46A28C}" type="presOf" srcId="{4F8672C4-2526-D141-92EE-5A5D1EA9C8AD}" destId="{EBE7F768-CBFF-B245-A054-54593030767E}" srcOrd="0" destOrd="0" presId="urn:microsoft.com/office/officeart/2005/8/layout/hierarchy4"/>
    <dgm:cxn modelId="{17671B84-A2C2-354B-8995-15B274622C26}" srcId="{4F8672C4-2526-D141-92EE-5A5D1EA9C8AD}" destId="{B5962FCA-8003-0B4D-B395-BB23646552EC}" srcOrd="0" destOrd="0" parTransId="{60D9AF6E-2958-384E-8040-1CF02C0691CD}" sibTransId="{CA2F37B4-D7C2-E546-8B6C-F584A68FE282}"/>
    <dgm:cxn modelId="{771990A6-9D76-6747-BFB2-509855E8A209}" srcId="{A0DCA977-557F-0D4E-8754-3EB556EEB8D3}" destId="{C07524BE-2C47-2947-8C19-35F72559E999}" srcOrd="0" destOrd="0" parTransId="{C12CB79A-3DED-5841-801F-06ED93AF45CC}" sibTransId="{05C68606-B6A0-8841-AFAF-D7AD24115EC6}"/>
    <dgm:cxn modelId="{350A00A8-4EE6-F946-9581-008939CE79B3}" srcId="{4F8672C4-2526-D141-92EE-5A5D1EA9C8AD}" destId="{A0DCA977-557F-0D4E-8754-3EB556EEB8D3}" srcOrd="2" destOrd="0" parTransId="{4F6EF9AD-6592-A74D-9446-F62F9E684775}" sibTransId="{8808EC04-1724-4948-A481-DF3BB14AF9CA}"/>
    <dgm:cxn modelId="{E92C65AB-82A1-4C41-841E-59D3097FDDCE}" srcId="{B5962FCA-8003-0B4D-B395-BB23646552EC}" destId="{9CC0A74E-A331-1940-A65D-3C212F00ECA1}" srcOrd="0" destOrd="0" parTransId="{BA476814-7653-8641-9617-F08293330804}" sibTransId="{0F15A1EE-B747-C842-8DE5-5F26275265D5}"/>
    <dgm:cxn modelId="{C63EC0B4-C13D-FD44-9680-FA74237D41FF}" srcId="{DF0A4F7B-DF52-D845-839E-3B0F0E75B2D5}" destId="{4F8672C4-2526-D141-92EE-5A5D1EA9C8AD}" srcOrd="0" destOrd="0" parTransId="{7E1A09B2-41B9-8C4D-A99E-B7AAC15B1ED8}" sibTransId="{42FE35CA-DDF0-CA47-8658-EEEEE4231CD5}"/>
    <dgm:cxn modelId="{8C3CE6D3-961D-5F41-8EB3-2A36F8162AD7}" type="presOf" srcId="{DF0A4F7B-DF52-D845-839E-3B0F0E75B2D5}" destId="{05C85696-BD28-5346-810A-BBE02A2EF05A}" srcOrd="0" destOrd="0" presId="urn:microsoft.com/office/officeart/2005/8/layout/hierarchy4"/>
    <dgm:cxn modelId="{562CE9F7-86A7-D745-BE83-C74009A27D43}" srcId="{4F8672C4-2526-D141-92EE-5A5D1EA9C8AD}" destId="{ECF30FCD-3EE1-1B44-8464-0D3476BF44DB}" srcOrd="1" destOrd="0" parTransId="{722D38E5-0981-754B-BCFC-D421D4C00D6A}" sibTransId="{83C9419D-5CB3-0747-94AC-5483455C9081}"/>
    <dgm:cxn modelId="{CFB1058E-D840-7C45-87B2-727DBF0B43CB}" type="presParOf" srcId="{05C85696-BD28-5346-810A-BBE02A2EF05A}" destId="{4E9E0A73-A543-B442-B8E4-EFB16D574E9F}" srcOrd="0" destOrd="0" presId="urn:microsoft.com/office/officeart/2005/8/layout/hierarchy4"/>
    <dgm:cxn modelId="{73DD4A50-2BB8-EF46-B590-F39CD9229720}" type="presParOf" srcId="{4E9E0A73-A543-B442-B8E4-EFB16D574E9F}" destId="{EBE7F768-CBFF-B245-A054-54593030767E}" srcOrd="0" destOrd="0" presId="urn:microsoft.com/office/officeart/2005/8/layout/hierarchy4"/>
    <dgm:cxn modelId="{130D9D9A-85A5-7C47-BA70-8527BE4CB22F}" type="presParOf" srcId="{4E9E0A73-A543-B442-B8E4-EFB16D574E9F}" destId="{130FE6B6-9B19-2B41-BC92-3FB7963C2BBC}" srcOrd="1" destOrd="0" presId="urn:microsoft.com/office/officeart/2005/8/layout/hierarchy4"/>
    <dgm:cxn modelId="{03C2B625-1433-AE42-8C8C-128143F0096C}" type="presParOf" srcId="{4E9E0A73-A543-B442-B8E4-EFB16D574E9F}" destId="{35881D2A-B711-8945-8C0C-5F737C034278}" srcOrd="2" destOrd="0" presId="urn:microsoft.com/office/officeart/2005/8/layout/hierarchy4"/>
    <dgm:cxn modelId="{5F5D9CDE-0E34-494E-99B5-E31AA403A284}" type="presParOf" srcId="{35881D2A-B711-8945-8C0C-5F737C034278}" destId="{F1D9BB5C-269C-1747-9034-6E0925A7A201}" srcOrd="0" destOrd="0" presId="urn:microsoft.com/office/officeart/2005/8/layout/hierarchy4"/>
    <dgm:cxn modelId="{FC2B11F6-FE81-E34B-9669-2810C78FD35C}" type="presParOf" srcId="{F1D9BB5C-269C-1747-9034-6E0925A7A201}" destId="{A4852BAB-AD84-214B-91C0-5DC431321375}" srcOrd="0" destOrd="0" presId="urn:microsoft.com/office/officeart/2005/8/layout/hierarchy4"/>
    <dgm:cxn modelId="{0B429012-80A2-4244-94CF-D6734856044D}" type="presParOf" srcId="{F1D9BB5C-269C-1747-9034-6E0925A7A201}" destId="{230A1994-F8F3-784D-B851-17E9820C246E}" srcOrd="1" destOrd="0" presId="urn:microsoft.com/office/officeart/2005/8/layout/hierarchy4"/>
    <dgm:cxn modelId="{F0099F9B-E091-3644-A1D1-CA8BCB50EFBF}" type="presParOf" srcId="{F1D9BB5C-269C-1747-9034-6E0925A7A201}" destId="{59870FB4-8DFF-A340-A206-0C38FA941A14}" srcOrd="2" destOrd="0" presId="urn:microsoft.com/office/officeart/2005/8/layout/hierarchy4"/>
    <dgm:cxn modelId="{6B7D5C5C-74C5-AF4D-A56B-867AB48649F3}" type="presParOf" srcId="{59870FB4-8DFF-A340-A206-0C38FA941A14}" destId="{14E4CC63-66E1-2A42-B0A1-5A591B5AD7DD}" srcOrd="0" destOrd="0" presId="urn:microsoft.com/office/officeart/2005/8/layout/hierarchy4"/>
    <dgm:cxn modelId="{F6E7722E-2AEB-1844-BCE8-3EE2DA618CE3}" type="presParOf" srcId="{14E4CC63-66E1-2A42-B0A1-5A591B5AD7DD}" destId="{C7B74401-76CC-0444-A677-DEFB470F1F69}" srcOrd="0" destOrd="0" presId="urn:microsoft.com/office/officeart/2005/8/layout/hierarchy4"/>
    <dgm:cxn modelId="{C708FD8A-7291-A246-AD2A-EACB5FBCE1AA}" type="presParOf" srcId="{14E4CC63-66E1-2A42-B0A1-5A591B5AD7DD}" destId="{E4E875B4-1815-2344-96D1-10A9734B7000}" srcOrd="1" destOrd="0" presId="urn:microsoft.com/office/officeart/2005/8/layout/hierarchy4"/>
    <dgm:cxn modelId="{D4347AE7-EF8A-334F-A6A3-4A8F36D7BE4A}" type="presParOf" srcId="{35881D2A-B711-8945-8C0C-5F737C034278}" destId="{7504C1E2-D4D7-9D4E-A84C-BC5206B91005}" srcOrd="1" destOrd="0" presId="urn:microsoft.com/office/officeart/2005/8/layout/hierarchy4"/>
    <dgm:cxn modelId="{D6D4045B-0EFE-1D44-8C11-87C1780F4CC6}" type="presParOf" srcId="{35881D2A-B711-8945-8C0C-5F737C034278}" destId="{B258D105-A2F2-4C4B-B463-8C95C524C67E}" srcOrd="2" destOrd="0" presId="urn:microsoft.com/office/officeart/2005/8/layout/hierarchy4"/>
    <dgm:cxn modelId="{E0B8E1B9-42A3-2C4B-B2D2-99183D2DA21A}" type="presParOf" srcId="{B258D105-A2F2-4C4B-B463-8C95C524C67E}" destId="{378F7C0F-25A0-3449-AF4B-406D774FA088}" srcOrd="0" destOrd="0" presId="urn:microsoft.com/office/officeart/2005/8/layout/hierarchy4"/>
    <dgm:cxn modelId="{8585CF76-0757-7E4C-A181-AE42CF49A1B2}" type="presParOf" srcId="{B258D105-A2F2-4C4B-B463-8C95C524C67E}" destId="{A8583659-D2DE-AD48-9395-17EEB972A30F}" srcOrd="1" destOrd="0" presId="urn:microsoft.com/office/officeart/2005/8/layout/hierarchy4"/>
    <dgm:cxn modelId="{7AB72B56-7B86-C64D-A8D8-643A251AFCDD}" type="presParOf" srcId="{B258D105-A2F2-4C4B-B463-8C95C524C67E}" destId="{990FDC3E-3362-954C-81A3-CD9E4B29B1CC}" srcOrd="2" destOrd="0" presId="urn:microsoft.com/office/officeart/2005/8/layout/hierarchy4"/>
    <dgm:cxn modelId="{AFFD3C8C-336C-7E42-BF62-2C51041984F5}" type="presParOf" srcId="{990FDC3E-3362-954C-81A3-CD9E4B29B1CC}" destId="{E2C8B1CA-2D79-064B-8076-AA74C9ED3017}" srcOrd="0" destOrd="0" presId="urn:microsoft.com/office/officeart/2005/8/layout/hierarchy4"/>
    <dgm:cxn modelId="{2B456B99-F7DE-1542-8E8A-2C71AC8DFE0C}" type="presParOf" srcId="{E2C8B1CA-2D79-064B-8076-AA74C9ED3017}" destId="{A95E38EB-222E-AE48-B249-1869A9E76C3A}" srcOrd="0" destOrd="0" presId="urn:microsoft.com/office/officeart/2005/8/layout/hierarchy4"/>
    <dgm:cxn modelId="{0C5D0F54-D8A9-5B49-9E7F-004EE1005D44}" type="presParOf" srcId="{E2C8B1CA-2D79-064B-8076-AA74C9ED3017}" destId="{9D4FCE5C-8F8F-9C47-86E0-FC50A25E04B6}" srcOrd="1" destOrd="0" presId="urn:microsoft.com/office/officeart/2005/8/layout/hierarchy4"/>
    <dgm:cxn modelId="{4A334406-C586-E34B-AC1B-B6716CC32E60}" type="presParOf" srcId="{35881D2A-B711-8945-8C0C-5F737C034278}" destId="{C8E65E25-0DD9-1442-B2C6-9A1DF587BC3E}" srcOrd="3" destOrd="0" presId="urn:microsoft.com/office/officeart/2005/8/layout/hierarchy4"/>
    <dgm:cxn modelId="{6EFA5BC9-56C1-C34B-8129-BD7B43E5E9F6}" type="presParOf" srcId="{35881D2A-B711-8945-8C0C-5F737C034278}" destId="{2EEDF73E-81C6-6448-8344-A23116F1F277}" srcOrd="4" destOrd="0" presId="urn:microsoft.com/office/officeart/2005/8/layout/hierarchy4"/>
    <dgm:cxn modelId="{FC2DD6BD-5A94-D34E-B08C-8D848F5439E9}" type="presParOf" srcId="{2EEDF73E-81C6-6448-8344-A23116F1F277}" destId="{CFFE4FE7-B783-4441-B0BA-4B0FD88A5DCD}" srcOrd="0" destOrd="0" presId="urn:microsoft.com/office/officeart/2005/8/layout/hierarchy4"/>
    <dgm:cxn modelId="{ADDD56A4-00AB-D04E-9FD3-0994270072A2}" type="presParOf" srcId="{2EEDF73E-81C6-6448-8344-A23116F1F277}" destId="{B2B8854C-9E7A-0B4C-AD1F-06B5D45CA8D4}" srcOrd="1" destOrd="0" presId="urn:microsoft.com/office/officeart/2005/8/layout/hierarchy4"/>
    <dgm:cxn modelId="{4F7E0CB1-3337-5144-8891-EA4E3C592EF8}" type="presParOf" srcId="{2EEDF73E-81C6-6448-8344-A23116F1F277}" destId="{D37DDAE4-69CD-5640-B935-941C72D59ABA}" srcOrd="2" destOrd="0" presId="urn:microsoft.com/office/officeart/2005/8/layout/hierarchy4"/>
    <dgm:cxn modelId="{FFFB771A-5241-0244-BCA1-65B8A2D761DC}" type="presParOf" srcId="{D37DDAE4-69CD-5640-B935-941C72D59ABA}" destId="{4D6CC4D2-B06A-F741-A605-11950438DDCF}" srcOrd="0" destOrd="0" presId="urn:microsoft.com/office/officeart/2005/8/layout/hierarchy4"/>
    <dgm:cxn modelId="{EAC04BB2-9A6F-2E4E-990A-6CFD3ACADE93}" type="presParOf" srcId="{4D6CC4D2-B06A-F741-A605-11950438DDCF}" destId="{26A97701-5812-CD4B-B841-ACD976B56F7E}" srcOrd="0" destOrd="0" presId="urn:microsoft.com/office/officeart/2005/8/layout/hierarchy4"/>
    <dgm:cxn modelId="{036571A0-34B5-F74C-9C5B-979E2B2F1A09}" type="presParOf" srcId="{4D6CC4D2-B06A-F741-A605-11950438DDCF}" destId="{BE0F04A3-27BE-7B4F-AAA8-122B3278D1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7F768-CBFF-B245-A054-54593030767E}">
      <dsp:nvSpPr>
        <dsp:cNvPr id="0" name=""/>
        <dsp:cNvSpPr/>
      </dsp:nvSpPr>
      <dsp:spPr>
        <a:xfrm>
          <a:off x="2046" y="2130"/>
          <a:ext cx="5689136" cy="1170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Figure</a:t>
          </a:r>
          <a:endParaRPr lang="ru-RU" sz="4000" kern="1200" dirty="0"/>
        </a:p>
      </dsp:txBody>
      <dsp:txXfrm>
        <a:off x="36332" y="36416"/>
        <a:ext cx="5620564" cy="1102026"/>
      </dsp:txXfrm>
    </dsp:sp>
    <dsp:sp modelId="{A4852BAB-AD84-214B-91C0-5DC431321375}">
      <dsp:nvSpPr>
        <dsp:cNvPr id="0" name=""/>
        <dsp:cNvSpPr/>
      </dsp:nvSpPr>
      <dsp:spPr>
        <a:xfrm>
          <a:off x="2046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  <a:endParaRPr lang="ru-RU" sz="2400" kern="1200" dirty="0"/>
        </a:p>
      </dsp:txBody>
      <dsp:txXfrm>
        <a:off x="36332" y="1307424"/>
        <a:ext cx="1727241" cy="1102026"/>
      </dsp:txXfrm>
    </dsp:sp>
    <dsp:sp modelId="{C7B74401-76CC-0444-A677-DEFB470F1F69}">
      <dsp:nvSpPr>
        <dsp:cNvPr id="0" name=""/>
        <dsp:cNvSpPr/>
      </dsp:nvSpPr>
      <dsp:spPr>
        <a:xfrm>
          <a:off x="2046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40 traces (types of plots)</a:t>
          </a:r>
          <a:endParaRPr lang="ru-RU" sz="1600" kern="1200" dirty="0"/>
        </a:p>
      </dsp:txBody>
      <dsp:txXfrm>
        <a:off x="36332" y="2578432"/>
        <a:ext cx="1727241" cy="1102026"/>
      </dsp:txXfrm>
    </dsp:sp>
    <dsp:sp modelId="{378F7C0F-25A0-3449-AF4B-406D774FA088}">
      <dsp:nvSpPr>
        <dsp:cNvPr id="0" name=""/>
        <dsp:cNvSpPr/>
      </dsp:nvSpPr>
      <dsp:spPr>
        <a:xfrm>
          <a:off x="1948707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layout</a:t>
          </a:r>
          <a:endParaRPr lang="ru-RU" sz="2400" kern="1200" dirty="0"/>
        </a:p>
      </dsp:txBody>
      <dsp:txXfrm>
        <a:off x="1982993" y="1307424"/>
        <a:ext cx="1727241" cy="1102026"/>
      </dsp:txXfrm>
    </dsp:sp>
    <dsp:sp modelId="{A95E38EB-222E-AE48-B249-1869A9E76C3A}">
      <dsp:nvSpPr>
        <dsp:cNvPr id="0" name=""/>
        <dsp:cNvSpPr/>
      </dsp:nvSpPr>
      <dsp:spPr>
        <a:xfrm>
          <a:off x="1948707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color, legend, font, axes</a:t>
          </a:r>
          <a:endParaRPr lang="ru-RU" sz="1600" kern="1200" dirty="0"/>
        </a:p>
      </dsp:txBody>
      <dsp:txXfrm>
        <a:off x="1982993" y="2578432"/>
        <a:ext cx="1727241" cy="1102026"/>
      </dsp:txXfrm>
    </dsp:sp>
    <dsp:sp modelId="{CFFE4FE7-B783-4441-B0BA-4B0FD88A5DCD}">
      <dsp:nvSpPr>
        <dsp:cNvPr id="0" name=""/>
        <dsp:cNvSpPr/>
      </dsp:nvSpPr>
      <dsp:spPr>
        <a:xfrm>
          <a:off x="3895369" y="1273138"/>
          <a:ext cx="1795813" cy="1170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frames</a:t>
          </a:r>
          <a:endParaRPr lang="ru-RU" sz="2400" kern="1200" dirty="0"/>
        </a:p>
      </dsp:txBody>
      <dsp:txXfrm>
        <a:off x="3929655" y="1307424"/>
        <a:ext cx="1727241" cy="1102026"/>
      </dsp:txXfrm>
    </dsp:sp>
    <dsp:sp modelId="{26A97701-5812-CD4B-B841-ACD976B56F7E}">
      <dsp:nvSpPr>
        <dsp:cNvPr id="0" name=""/>
        <dsp:cNvSpPr/>
      </dsp:nvSpPr>
      <dsp:spPr>
        <a:xfrm>
          <a:off x="3895369" y="2544146"/>
          <a:ext cx="1795813" cy="1170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animations</a:t>
          </a:r>
          <a:endParaRPr lang="ru-RU" sz="1600" kern="1200" dirty="0"/>
        </a:p>
      </dsp:txBody>
      <dsp:txXfrm>
        <a:off x="3929655" y="2578432"/>
        <a:ext cx="1727241" cy="110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33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litres.ru/book/dzhoshua-kerievski-21148538/refaktoring-s-ispolzovaniem-shablonov-48638019/" TargetMode="External"/><Relationship Id="rId7" Type="http://schemas.openxmlformats.org/officeDocument/2006/relationships/image" Target="../media/image39.jpeg"/><Relationship Id="rId2" Type="http://schemas.openxmlformats.org/officeDocument/2006/relationships/hyperlink" Target="https://www.litres.ru/martin-fauler/refaktoring-koda-na-javascript-uluchshenie-proekta-4861375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bureau.ru/soviet/productdesign/selected/" TargetMode="External"/><Relationship Id="rId4" Type="http://schemas.openxmlformats.org/officeDocument/2006/relationships/hyperlink" Target="https://www.mann-ivanov-ferber.ru/books/golaya-statistika/" TargetMode="Externa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br>
              <a:rPr lang="en-US" sz="5600" spc="-35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 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and </a:t>
            </a:r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D1C3-810D-E24B-8696-C4C5CC8A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90ED62D6-1EDC-734D-AE63-BE937B185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94990"/>
              </p:ext>
            </p:extLst>
          </p:nvPr>
        </p:nvGraphicFramePr>
        <p:xfrm>
          <a:off x="1298120" y="1026574"/>
          <a:ext cx="5693229" cy="371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71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D0811-5516-B741-AB09-088A94BE150C}"/>
              </a:ext>
            </a:extLst>
          </p:cNvPr>
          <p:cNvSpPr txBox="1"/>
          <p:nvPr/>
        </p:nvSpPr>
        <p:spPr>
          <a:xfrm>
            <a:off x="500550" y="1002089"/>
            <a:ext cx="41698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«технические»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Инструмент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Технические знания инструмента и с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ode style: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лучшие практики совместной работы с кодом, источниками данных,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нейминга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и поддержания порядка. </a:t>
            </a:r>
            <a:r>
              <a:rPr lang="ru-RU" sz="1100" dirty="0">
                <a:latin typeface=""/>
              </a:rPr>
              <a:t>П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ро организацию кода — читать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Фаулер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  <a:hlinkClick r:id="rId3"/>
              </a:rPr>
              <a:t>Кериевски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Основы статистики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Распределения, медианы, доверительные интервалы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стат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значимость, понимание расчетов метрик и их иерархий, понимание аддитивных и неаддитивных показателей.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Уилан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Бизнес-навыки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Управления продуктом, знание предметной области и здравый смысл: сбор требований и постановка задачи, управление ожиданиями и т. п.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Советы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рекомендуемые там книги.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EDCE-41BC-BB4C-BDB1-1B136561B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49" y="601492"/>
            <a:ext cx="1062286" cy="1530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8CED5-8C59-1943-9EC2-6E845FCDB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151" y="588913"/>
            <a:ext cx="1114232" cy="15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DF259-7C69-3041-BF4E-0D6604980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357" y="2240201"/>
            <a:ext cx="1225685" cy="17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4271A-2307-AC4B-9C4E-9890176E1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261" y="2754485"/>
            <a:ext cx="1354190" cy="19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dirty="0"/>
              <a:t>Визуализация данных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7B5E8941-106E-E94B-8994-EE447A77153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2B3EF11-39A9-D14D-92B8-5C2FCAF65FA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" sz="1300" dirty="0"/>
              <a:t>Документация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Роман Бунин </a:t>
            </a:r>
            <a:r>
              <a:rPr lang="en" sz="1300" dirty="0">
                <a:hlinkClick r:id="rId3"/>
              </a:rPr>
              <a:t>https://revealthedata.com/blog/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Галерея, какой график под какую задачу </a:t>
            </a:r>
            <a:r>
              <a:rPr lang="en" sz="1300" dirty="0">
                <a:hlinkClick r:id="rId4"/>
              </a:rPr>
              <a:t>https://www.data-to-viz.com</a:t>
            </a:r>
            <a:r>
              <a:rPr lang="ru-RU" sz="1300" dirty="0"/>
              <a:t> , </a:t>
            </a:r>
            <a:r>
              <a:rPr lang="en" sz="1300" dirty="0">
                <a:hlinkClick r:id="rId5"/>
              </a:rPr>
              <a:t>https://python-graph-gallery.com</a:t>
            </a:r>
            <a:r>
              <a:rPr lang="ru-RU" sz="1300" dirty="0"/>
              <a:t> 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Пересказ книги про </a:t>
            </a:r>
            <a:r>
              <a:rPr lang="ru-RU" sz="1300" dirty="0" err="1"/>
              <a:t>сторителлинг</a:t>
            </a:r>
            <a:r>
              <a:rPr lang="ru-RU" sz="1300" dirty="0"/>
              <a:t> </a:t>
            </a:r>
            <a:r>
              <a:rPr lang="en" sz="1300" dirty="0">
                <a:hlinkClick r:id="rId6"/>
              </a:rPr>
              <a:t>https://habr.com/ru/company/true_engineering/blog/422093/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en" sz="1300" dirty="0"/>
              <a:t>International Business Communication Standards 1.1</a:t>
            </a:r>
            <a:r>
              <a:rPr lang="ru-RU" sz="1300" dirty="0"/>
              <a:t> </a:t>
            </a:r>
            <a:r>
              <a:rPr lang="en" sz="1300" dirty="0">
                <a:hlinkClick r:id="rId7"/>
              </a:rPr>
              <a:t>https://github.com/nalgeon/dataviz</a:t>
            </a:r>
            <a:r>
              <a:rPr lang="ru-RU" sz="1300" dirty="0"/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50 оттенков </a:t>
            </a:r>
            <a:r>
              <a:rPr lang="ru-RU" sz="1400" b="0" i="0" u="none" strike="noStrike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matplotlib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endParaRPr lang="ru-RU" sz="1400" b="0" i="0" u="none" strike="noStrike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lvl="0" indent="-311150">
              <a:buSzPts val="1300"/>
              <a:buAutoNum type="arabicPeriod"/>
            </a:pP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1915425" y="1589080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/>
              <a:t>Разбор кейса. Разведочный анализ данных (</a:t>
            </a:r>
            <a:r>
              <a:rPr lang="en" sz="2000" dirty="0"/>
              <a:t>EDA) </a:t>
            </a:r>
            <a:r>
              <a:rPr lang="ru-RU" sz="2000" dirty="0"/>
              <a:t>на примере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Введение в </a:t>
            </a:r>
            <a:r>
              <a:rPr lang="en-US" sz="16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Библиотеки по работе с данными и визуализациями</a:t>
            </a:r>
            <a:endParaRPr lang="en-US" sz="1400" spc="-1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z="1400" spc="-2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z="1400" spc="-2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8988</TotalTime>
  <Words>907</Words>
  <Application>Microsoft Macintosh PowerPoint</Application>
  <PresentationFormat>On-screen Show (16:9)</PresentationFormat>
  <Paragraphs>196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Fira Sans</vt:lpstr>
      <vt:lpstr>Roboto</vt:lpstr>
      <vt:lpstr>Roboto</vt:lpstr>
      <vt:lpstr>source sans pro</vt:lpstr>
      <vt:lpstr>Светлая тема</vt:lpstr>
      <vt:lpstr>Python Визуализация данных</vt:lpstr>
      <vt:lpstr>Проверить, идет ли запись</vt:lpstr>
      <vt:lpstr>Python Визуализация данных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Структура 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Тезисы</vt:lpstr>
      <vt:lpstr>Рефлексия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32</cp:revision>
  <dcterms:modified xsi:type="dcterms:W3CDTF">2024-07-05T07:10:56Z</dcterms:modified>
</cp:coreProperties>
</file>